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2" r:id="rId2"/>
  </p:sldMasterIdLst>
  <p:notesMasterIdLst>
    <p:notesMasterId r:id="rId23"/>
  </p:notesMasterIdLst>
  <p:sldIdLst>
    <p:sldId id="297" r:id="rId3"/>
    <p:sldId id="471" r:id="rId4"/>
    <p:sldId id="353" r:id="rId5"/>
    <p:sldId id="473" r:id="rId6"/>
    <p:sldId id="472" r:id="rId7"/>
    <p:sldId id="352" r:id="rId8"/>
    <p:sldId id="476" r:id="rId9"/>
    <p:sldId id="475" r:id="rId10"/>
    <p:sldId id="482" r:id="rId11"/>
    <p:sldId id="495" r:id="rId12"/>
    <p:sldId id="499" r:id="rId13"/>
    <p:sldId id="500" r:id="rId14"/>
    <p:sldId id="488" r:id="rId15"/>
    <p:sldId id="474" r:id="rId16"/>
    <p:sldId id="470" r:id="rId17"/>
    <p:sldId id="494" r:id="rId18"/>
    <p:sldId id="496" r:id="rId19"/>
    <p:sldId id="497" r:id="rId20"/>
    <p:sldId id="498" r:id="rId21"/>
    <p:sldId id="501" r:id="rId22"/>
  </p:sldIdLst>
  <p:sldSz cx="12190413" cy="6859588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345A"/>
    <a:srgbClr val="9D7F60"/>
    <a:srgbClr val="B8D7E9"/>
    <a:srgbClr val="F8CDB1"/>
    <a:srgbClr val="177F61"/>
    <a:srgbClr val="D12C82"/>
    <a:srgbClr val="003E57"/>
    <a:srgbClr val="1F474E"/>
    <a:srgbClr val="88470C"/>
    <a:srgbClr val="368A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34593" autoAdjust="0"/>
    <p:restoredTop sz="95394" autoAdjust="0"/>
  </p:normalViewPr>
  <p:slideViewPr>
    <p:cSldViewPr snapToGrid="0" showGuides="1">
      <p:cViewPr>
        <p:scale>
          <a:sx n="100" d="100"/>
          <a:sy n="100" d="100"/>
        </p:scale>
        <p:origin x="-588" y="-402"/>
      </p:cViewPr>
      <p:guideLst>
        <p:guide orient="horz" pos="216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4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2.jp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9631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032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52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7727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239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88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32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157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973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3699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91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770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723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262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5628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570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14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4143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1174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8874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21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5348564" y="4171876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www.1ppt.com/xiazai/jihua/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www.1ppt.com/xiazai/jianli/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www.1ppt.com/xiazai/huibao/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678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8325228" y="3452029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精美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工作总结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www.1ppt.com/xiazai/zongjie/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工作计划：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www.1ppt.com/xiazai/jihua/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商务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www.1ppt.com/moban/shangwu/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个人简历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www.1ppt.com/xiazai/jianli/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毕业答辩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www.1ppt.com/xiazai/dabian/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工作汇报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www.1ppt.com/xiazai/huibao/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2933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3267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85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6711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125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26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902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19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750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858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435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50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t>2021-01-06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0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2481"/>
            <a:ext cx="12190413" cy="6857107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27" name="直接连接符 26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直接连接符 28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32" name="直接连接符 31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组合 57"/>
          <p:cNvGrpSpPr/>
          <p:nvPr/>
        </p:nvGrpSpPr>
        <p:grpSpPr>
          <a:xfrm rot="16200000">
            <a:off x="5553086" y="142213"/>
            <a:ext cx="1131319" cy="6391561"/>
            <a:chOff x="-287489" y="951781"/>
            <a:chExt cx="12886128" cy="6712270"/>
          </a:xfrm>
        </p:grpSpPr>
        <p:sp>
          <p:nvSpPr>
            <p:cNvPr id="59" name="矩形 58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zh-CN" altLang="en-US" b="1">
                <a:ln/>
                <a:solidFill>
                  <a:schemeClr val="accent4"/>
                </a:solidFill>
              </a:endParaRPr>
            </a:p>
          </p:txBody>
        </p:sp>
        <p:cxnSp>
          <p:nvCxnSpPr>
            <p:cNvPr id="60" name="直接连接符 59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组合 61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68" name="直接连接符 67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3" name="直接连接符 62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cxnSpLocks/>
              <a:stCxn id="59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组合 64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66" name="直接连接符 65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6" name="Title 1"/>
          <p:cNvSpPr txBox="1">
            <a:spLocks/>
          </p:cNvSpPr>
          <p:nvPr/>
        </p:nvSpPr>
        <p:spPr>
          <a:xfrm>
            <a:off x="4911012" y="1242972"/>
            <a:ext cx="2377994" cy="202392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8000" dirty="0" smtClean="0">
                <a:solidFill>
                  <a:srgbClr val="14345A"/>
                </a:solidFill>
                <a:latin typeface="Agency FB" panose="020B0503020202020204" pitchFamily="34" charset="0"/>
                <a:ea typeface="华文新魏" panose="02010800040101010101" pitchFamily="2" charset="-122"/>
              </a:rPr>
              <a:t>2</a:t>
            </a:r>
            <a:r>
              <a:rPr lang="en-US" altLang="zh-CN" sz="8000" dirty="0" smtClean="0">
                <a:solidFill>
                  <a:schemeClr val="accent2"/>
                </a:solidFill>
                <a:latin typeface="Agency FB" panose="020B0503020202020204" pitchFamily="34" charset="0"/>
                <a:ea typeface="华文新魏" panose="02010800040101010101" pitchFamily="2" charset="-122"/>
              </a:rPr>
              <a:t>0</a:t>
            </a:r>
            <a:r>
              <a:rPr lang="en-US" altLang="zh-CN" sz="8000" dirty="0" smtClean="0">
                <a:solidFill>
                  <a:srgbClr val="14345A"/>
                </a:solidFill>
                <a:latin typeface="Agency FB" panose="020B0503020202020204" pitchFamily="34" charset="0"/>
                <a:ea typeface="华文新魏" panose="02010800040101010101" pitchFamily="2" charset="-122"/>
              </a:rPr>
              <a:t>2</a:t>
            </a:r>
            <a:r>
              <a:rPr lang="en-US" altLang="zh-CN" sz="8000" dirty="0" smtClean="0">
                <a:solidFill>
                  <a:schemeClr val="accent2"/>
                </a:solidFill>
                <a:latin typeface="Agency FB" panose="020B0503020202020204" pitchFamily="34" charset="0"/>
                <a:ea typeface="华文新魏" panose="02010800040101010101" pitchFamily="2" charset="-122"/>
              </a:rPr>
              <a:t>1</a:t>
            </a:r>
            <a:endParaRPr lang="id-ID" sz="8000" dirty="0">
              <a:solidFill>
                <a:schemeClr val="accent2"/>
              </a:solidFill>
              <a:latin typeface="Agency FB" panose="020B0503020202020204" pitchFamily="34" charset="0"/>
              <a:ea typeface="华文新魏" panose="02010800040101010101" pitchFamily="2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4318019" y="4262541"/>
            <a:ext cx="3480206" cy="9716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zh-CN" sz="900" kern="0" dirty="0" smtClean="0">
                <a:solidFill>
                  <a:srgbClr val="14345A"/>
                </a:solidFill>
                <a:latin typeface="Calibri Light"/>
                <a:ea typeface="微软雅黑 Light"/>
                <a:cs typeface="Arial" panose="020B0604020202020204" pitchFamily="34" charset="0"/>
              </a:rPr>
              <a:t> </a:t>
            </a:r>
            <a:r>
              <a:rPr lang="zh-CN" altLang="en-US" sz="2000" kern="0" dirty="0" smtClean="0">
                <a:solidFill>
                  <a:schemeClr val="tx2">
                    <a:lumMod val="7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Arial" panose="020B0604020202020204" pitchFamily="34" charset="0"/>
              </a:rPr>
              <a:t>七三班</a:t>
            </a:r>
            <a:r>
              <a:rPr lang="en-US" altLang="zh-CN" sz="2000" kern="0" dirty="0" smtClean="0">
                <a:solidFill>
                  <a:schemeClr val="tx2">
                    <a:lumMod val="7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Arial" panose="020B0604020202020204" pitchFamily="34" charset="0"/>
              </a:rPr>
              <a:t>2020</a:t>
            </a:r>
            <a:r>
              <a:rPr lang="zh-CN" altLang="en-US" sz="2000" kern="0" dirty="0" smtClean="0">
                <a:solidFill>
                  <a:schemeClr val="tx2">
                    <a:lumMod val="7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Arial" panose="020B0604020202020204" pitchFamily="34" charset="0"/>
              </a:rPr>
              <a:t>年第一学期学期总结及汇报</a:t>
            </a:r>
            <a:endParaRPr lang="zh-CN" altLang="en-US" sz="2000" kern="0" dirty="0">
              <a:solidFill>
                <a:schemeClr val="tx2">
                  <a:lumMod val="75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62124" y="2856610"/>
            <a:ext cx="56157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solidFill>
                  <a:schemeClr val="tx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七三班</a:t>
            </a:r>
            <a:r>
              <a:rPr lang="zh-CN" altLang="en-US" sz="6000" dirty="0" smtClean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学期汇报</a:t>
            </a:r>
            <a:endParaRPr lang="zh-CN" altLang="en-US" sz="6000" dirty="0">
              <a:solidFill>
                <a:schemeClr val="accent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146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5492" y="5364842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240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4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31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50"/>
                            </p:stCondLst>
                            <p:childTnLst>
                              <p:par>
                                <p:cTn id="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86" grpId="0"/>
      <p:bldP spid="8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611410" y="488950"/>
            <a:ext cx="6981878" cy="615162"/>
            <a:chOff x="4787900" y="488950"/>
            <a:chExt cx="2628900" cy="615162"/>
          </a:xfrm>
        </p:grpSpPr>
        <p:sp>
          <p:nvSpPr>
            <p:cNvPr id="3" name="Copyright Notice"/>
            <p:cNvSpPr>
              <a:spLocks/>
            </p:cNvSpPr>
            <p:nvPr/>
          </p:nvSpPr>
          <p:spPr bwMode="auto">
            <a:xfrm>
              <a:off x="4787900" y="579149"/>
              <a:ext cx="26289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教师节活动</a:t>
              </a:r>
            </a:p>
          </p:txBody>
        </p:sp>
        <p:sp>
          <p:nvSpPr>
            <p:cNvPr id="4" name="Shape 18"/>
            <p:cNvSpPr/>
            <p:nvPr/>
          </p:nvSpPr>
          <p:spPr>
            <a:xfrm>
              <a:off x="4921206" y="488950"/>
              <a:ext cx="2362288" cy="615162"/>
            </a:xfrm>
            <a:prstGeom prst="roundRect">
              <a:avLst>
                <a:gd name="adj" fmla="val 50000"/>
              </a:avLst>
            </a:prstGeom>
            <a:noFill/>
            <a:ln w="12700" cap="flat">
              <a:solidFill>
                <a:srgbClr val="14345A"/>
              </a:solidFill>
              <a:prstDash val="solid"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5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446" y="1459978"/>
            <a:ext cx="6259522" cy="469464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445" y="1459978"/>
            <a:ext cx="6259523" cy="469464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444" y="1459977"/>
            <a:ext cx="6259523" cy="4694645"/>
          </a:xfrm>
          <a:prstGeom prst="rect">
            <a:avLst/>
          </a:prstGeom>
        </p:spPr>
      </p:pic>
      <p:pic>
        <p:nvPicPr>
          <p:cNvPr id="9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722" y="6057608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79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3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250"/>
                            </p:stCondLst>
                            <p:childTnLst>
                              <p:par>
                                <p:cTn id="24" presetID="14" presetClass="entr" presetSubtype="1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750"/>
                            </p:stCondLst>
                            <p:childTnLst>
                              <p:par>
                                <p:cTn id="2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611410" y="488950"/>
            <a:ext cx="6981878" cy="615162"/>
            <a:chOff x="4787900" y="488950"/>
            <a:chExt cx="2628900" cy="615162"/>
          </a:xfrm>
        </p:grpSpPr>
        <p:sp>
          <p:nvSpPr>
            <p:cNvPr id="3" name="Copyright Notice"/>
            <p:cNvSpPr>
              <a:spLocks/>
            </p:cNvSpPr>
            <p:nvPr/>
          </p:nvSpPr>
          <p:spPr bwMode="auto">
            <a:xfrm>
              <a:off x="4787900" y="579149"/>
              <a:ext cx="26289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集体生日</a:t>
              </a:r>
              <a:endParaRPr lang="en-US" sz="2400" cap="small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Shape 18"/>
            <p:cNvSpPr/>
            <p:nvPr/>
          </p:nvSpPr>
          <p:spPr>
            <a:xfrm>
              <a:off x="4921206" y="488950"/>
              <a:ext cx="2362288" cy="615162"/>
            </a:xfrm>
            <a:prstGeom prst="roundRect">
              <a:avLst>
                <a:gd name="adj" fmla="val 50000"/>
              </a:avLst>
            </a:prstGeom>
            <a:noFill/>
            <a:ln w="12700" cap="flat">
              <a:solidFill>
                <a:srgbClr val="14345A"/>
              </a:solidFill>
              <a:prstDash val="solid"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5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5123" name="Picture 3" descr="d:\Users\yhxx5301\Desktop\班主任工作\照片集\集体生日\QzpcVXNlcnNceWh4eDUzMDFcQXBwRGF0YVxSb2FtaW5nXERpbmdUYWxrXDQ5NzA3NjM0OV92MlxJbWFnZUZpbGVzXDc0NjUzNzdcMzkzNzY3NzM4MF8yMzU5NDYxNzU4NV9JTUdfNDY0Ni5IRUlDLkpQRw==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297" y="1230313"/>
            <a:ext cx="7150102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d:\Users\yhxx5301\Desktop\班主任工作\照片集\集体生日\QzpcVXNlcnNceWh4eDUzMDFcQXBwRGF0YVxSb2FtaW5nXERpbmdUYWxrXDQ5NzA3NjM0OV92MlxJbWFnZUZpbGVzXDc0NjUzNzdcMzkzNzY3NzM4MF8yMzU5NDYxNzU5M19JTUdfNDY0OC5IRUlDLkpQRw==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297" y="1230312"/>
            <a:ext cx="7150102" cy="53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d:\Users\yhxx5301\Desktop\班主任工作\照片集\集体生日\QzpcVXNlcnNceWh4eDUzMDFcQXBwRGF0YVxSb2FtaW5nXERpbmdUYWxrXDQ5NzA3NjM0OV92MlxJbWFnZUZpbGVzXDc0NjUzNzdcMzkzNzY3NzM4MF8yMzU5NDYxNzU5Nl9JTUdfNDY0OS5IRUlDLkpQRw==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297" y="1230313"/>
            <a:ext cx="7150102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7" name="Picture 7" descr="d:\Users\yhxx5301\Desktop\班主任工作\照片集\集体生日\QzpcVXNlcnNceWh4eDUzMDFcQXBwRGF0YVxSb2FtaW5nXERpbmdUYWxrXDQ5NzA3NjM0OV92MlxJbWFnZUZpbGVzXDc0NjUzNzdcMzkzNzY3NzM4MF8yMzU5NDYxNzYwMV9JTUdfNDY1MC5IRUlDLkpQRw==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297" y="1239837"/>
            <a:ext cx="7150102" cy="5476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d:\Users\yhxx5301\Desktop\班主任工作\照片集\集体生日\QzpcVXNlcnNceWh4eDUzMDFcQXBwRGF0YVxSb2FtaW5nXERpbmdUYWxrXDQ5NzA3NjM0OV92MlxJbWFnZUZpbGVzXDc0NjUzNzdcMzkzNzY3NzM4MF8yMzU5NDYxNzYwNF9JTUdfNDY1MS5IRUlDLkpQRw==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297" y="1230311"/>
            <a:ext cx="7150102" cy="548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722" y="6057608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07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75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2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750"/>
                            </p:stCondLst>
                            <p:childTnLst>
                              <p:par>
                                <p:cTn id="3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611410" y="488950"/>
            <a:ext cx="6981878" cy="615162"/>
            <a:chOff x="4787900" y="488950"/>
            <a:chExt cx="2628900" cy="615162"/>
          </a:xfrm>
        </p:grpSpPr>
        <p:sp>
          <p:nvSpPr>
            <p:cNvPr id="3" name="Copyright Notice"/>
            <p:cNvSpPr>
              <a:spLocks/>
            </p:cNvSpPr>
            <p:nvPr/>
          </p:nvSpPr>
          <p:spPr bwMode="auto">
            <a:xfrm>
              <a:off x="4787900" y="579149"/>
              <a:ext cx="26289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积分制</a:t>
              </a:r>
              <a:endParaRPr lang="en-US" altLang="zh-CN" sz="2400" cap="small" dirty="0" smtClean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Shape 18"/>
            <p:cNvSpPr/>
            <p:nvPr/>
          </p:nvSpPr>
          <p:spPr>
            <a:xfrm>
              <a:off x="4921206" y="488950"/>
              <a:ext cx="2362288" cy="615162"/>
            </a:xfrm>
            <a:prstGeom prst="roundRect">
              <a:avLst>
                <a:gd name="adj" fmla="val 50000"/>
              </a:avLst>
            </a:prstGeom>
            <a:noFill/>
            <a:ln w="12700" cap="flat">
              <a:solidFill>
                <a:srgbClr val="14345A"/>
              </a:solidFill>
              <a:prstDash val="solid"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5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457" y="1484416"/>
            <a:ext cx="8179784" cy="45827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722" y="6057608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285" y="1405653"/>
            <a:ext cx="8212125" cy="487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55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36" name="直接连接符 35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37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41" name="直接连接符 40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标题 1"/>
          <p:cNvSpPr txBox="1">
            <a:spLocks/>
          </p:cNvSpPr>
          <p:nvPr/>
        </p:nvSpPr>
        <p:spPr>
          <a:xfrm>
            <a:off x="2573766" y="3306197"/>
            <a:ext cx="7053942" cy="1193800"/>
          </a:xfrm>
          <a:prstGeom prst="rect">
            <a:avLst/>
          </a:prstGeom>
        </p:spPr>
        <p:txBody>
          <a:bodyPr rtlCol="0"/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5400" spc="3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学期总结</a:t>
            </a:r>
            <a:endParaRPr lang="zh-CN" altLang="en-US" sz="5400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副标题 2"/>
          <p:cNvSpPr txBox="1">
            <a:spLocks/>
          </p:cNvSpPr>
          <p:nvPr/>
        </p:nvSpPr>
        <p:spPr>
          <a:xfrm>
            <a:off x="842937" y="4603438"/>
            <a:ext cx="10515600" cy="519112"/>
          </a:xfrm>
          <a:prstGeom prst="rect">
            <a:avLst/>
          </a:prstGeom>
        </p:spPr>
        <p:txBody>
          <a:bodyPr rtlCol="0"/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zh-CN" sz="2400" dirty="0">
                <a:solidFill>
                  <a:schemeClr val="tx2">
                    <a:lumMod val="75000"/>
                  </a:schemeClr>
                </a:solidFill>
                <a:latin typeface="Harlow Solid Italic" pitchFamily="82" charset="0"/>
                <a:ea typeface="微软雅黑" pitchFamily="34" charset="-122"/>
              </a:rPr>
              <a:t>Term S</a:t>
            </a:r>
            <a:r>
              <a:rPr lang="en-US" altLang="zh-CN" sz="2400" dirty="0" smtClean="0">
                <a:solidFill>
                  <a:schemeClr val="tx2">
                    <a:lumMod val="75000"/>
                  </a:schemeClr>
                </a:solidFill>
                <a:latin typeface="Harlow Solid Italic" pitchFamily="82" charset="0"/>
                <a:ea typeface="微软雅黑" pitchFamily="34" charset="-122"/>
              </a:rPr>
              <a:t>ummary</a:t>
            </a:r>
            <a:endParaRPr lang="zh-CN" altLang="en-US" sz="2400" dirty="0">
              <a:solidFill>
                <a:schemeClr val="tx2">
                  <a:lumMod val="75000"/>
                </a:schemeClr>
              </a:solidFill>
              <a:latin typeface="Harlow Solid Italic" pitchFamily="82" charset="0"/>
              <a:ea typeface="微软雅黑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2925737" y="4321315"/>
            <a:ext cx="6350000" cy="0"/>
          </a:xfrm>
          <a:prstGeom prst="line">
            <a:avLst/>
          </a:prstGeom>
          <a:ln w="31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 rot="16200000">
            <a:off x="5209869" y="1084585"/>
            <a:ext cx="1761168" cy="1916094"/>
            <a:chOff x="-287489" y="951781"/>
            <a:chExt cx="12886128" cy="6712270"/>
          </a:xfrm>
        </p:grpSpPr>
        <p:sp>
          <p:nvSpPr>
            <p:cNvPr id="44" name="矩形 43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组合 46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53" name="直接连接符 52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直接连接符 47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>
              <a:cxnSpLocks/>
              <a:stCxn id="44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51" name="直接连接符 50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itle 1"/>
          <p:cNvSpPr txBox="1">
            <a:spLocks/>
          </p:cNvSpPr>
          <p:nvPr/>
        </p:nvSpPr>
        <p:spPr>
          <a:xfrm>
            <a:off x="5571824" y="1454257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04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30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5492" y="5364842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27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5" grpId="0"/>
      <p:bldP spid="26" grpId="0"/>
      <p:bldP spid="5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11410" y="488950"/>
            <a:ext cx="6981878" cy="615162"/>
            <a:chOff x="4787900" y="488950"/>
            <a:chExt cx="2628900" cy="615162"/>
          </a:xfrm>
        </p:grpSpPr>
        <p:sp>
          <p:nvSpPr>
            <p:cNvPr id="11" name="Copyright Notice"/>
            <p:cNvSpPr>
              <a:spLocks/>
            </p:cNvSpPr>
            <p:nvPr/>
          </p:nvSpPr>
          <p:spPr bwMode="auto">
            <a:xfrm>
              <a:off x="4787900" y="579149"/>
              <a:ext cx="26289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学习状况</a:t>
              </a:r>
              <a:endParaRPr lang="en-US" sz="2400" cap="small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Shape 18"/>
            <p:cNvSpPr/>
            <p:nvPr/>
          </p:nvSpPr>
          <p:spPr>
            <a:xfrm>
              <a:off x="4921206" y="488950"/>
              <a:ext cx="2362288" cy="615162"/>
            </a:xfrm>
            <a:prstGeom prst="roundRect">
              <a:avLst>
                <a:gd name="adj" fmla="val 50000"/>
              </a:avLst>
            </a:prstGeom>
            <a:noFill/>
            <a:ln w="12700" cap="flat">
              <a:solidFill>
                <a:srgbClr val="14345A"/>
              </a:solidFill>
              <a:prstDash val="solid"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5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721922" y="1686296"/>
            <a:ext cx="102162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       期中考试与阶段性测试比较，年级前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10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、前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30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都有进步。阶段性测试时，我们班许多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科目的平均分都拿到了年级第一。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722" y="6057608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7115226"/>
              </p:ext>
            </p:extLst>
          </p:nvPr>
        </p:nvGraphicFramePr>
        <p:xfrm>
          <a:off x="6989483" y="2257424"/>
          <a:ext cx="4114800" cy="36784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1600"/>
                <a:gridCol w="1371600"/>
                <a:gridCol w="1371600"/>
              </a:tblGrid>
              <a:tr h="77441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 smtClean="0">
                          <a:effectLst/>
                          <a:latin typeface="Arial"/>
                        </a:rPr>
                        <a:t>开学考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 smtClean="0">
                          <a:effectLst/>
                          <a:latin typeface="Arial"/>
                        </a:rPr>
                        <a:t>期中考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 smtClean="0">
                          <a:effectLst/>
                          <a:latin typeface="Arial"/>
                        </a:rPr>
                        <a:t>月考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</a:tr>
              <a:tr h="58080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>
                          <a:effectLst/>
                        </a:rPr>
                        <a:t>7A</a:t>
                      </a:r>
                      <a:endParaRPr lang="en-US" sz="28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 dirty="0">
                          <a:effectLst/>
                        </a:rPr>
                        <a:t>5A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 dirty="0">
                          <a:effectLst/>
                        </a:rPr>
                        <a:t>8A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</a:tr>
              <a:tr h="58080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>
                          <a:effectLst/>
                        </a:rPr>
                        <a:t>6B</a:t>
                      </a:r>
                      <a:endParaRPr lang="en-US" sz="28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 dirty="0">
                          <a:effectLst/>
                        </a:rPr>
                        <a:t>10B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 dirty="0">
                          <a:effectLst/>
                        </a:rPr>
                        <a:t>7B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</a:tr>
              <a:tr h="58080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>
                          <a:effectLst/>
                        </a:rPr>
                        <a:t>8C</a:t>
                      </a:r>
                      <a:endParaRPr lang="en-US" sz="28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>
                          <a:effectLst/>
                        </a:rPr>
                        <a:t>4C</a:t>
                      </a:r>
                      <a:endParaRPr lang="en-US" sz="28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 dirty="0">
                          <a:effectLst/>
                        </a:rPr>
                        <a:t>5C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</a:tr>
              <a:tr h="58080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>
                          <a:effectLst/>
                        </a:rPr>
                        <a:t>5D</a:t>
                      </a:r>
                      <a:endParaRPr lang="en-US" sz="28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>
                          <a:effectLst/>
                        </a:rPr>
                        <a:t>7D</a:t>
                      </a:r>
                      <a:endParaRPr lang="en-US" sz="28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 dirty="0">
                          <a:effectLst/>
                        </a:rPr>
                        <a:t>5D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</a:tr>
              <a:tr h="58080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 dirty="0">
                          <a:effectLst/>
                        </a:rPr>
                        <a:t>4E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 dirty="0">
                          <a:effectLst/>
                        </a:rPr>
                        <a:t>4E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u="none" strike="noStrike" dirty="0">
                          <a:effectLst/>
                        </a:rPr>
                        <a:t>5E</a:t>
                      </a:r>
                      <a:endParaRPr lang="en-US" sz="28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57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连接符 30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7" name="直接连接符 6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5" name="直接连接符 34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38" name="直接连接符 37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 rot="16200000">
            <a:off x="6214844" y="2757885"/>
            <a:ext cx="1062320" cy="1111022"/>
            <a:chOff x="-287489" y="951781"/>
            <a:chExt cx="12886128" cy="6712270"/>
          </a:xfrm>
        </p:grpSpPr>
        <p:sp>
          <p:nvSpPr>
            <p:cNvPr id="40" name="矩形 39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1" name="直接连接符 40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组合 42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44" name="直接连接符 43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>
              <a:cxnSpLocks/>
              <a:stCxn id="40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49" name="直接连接符 48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4" name="组合 73"/>
          <p:cNvGrpSpPr/>
          <p:nvPr/>
        </p:nvGrpSpPr>
        <p:grpSpPr>
          <a:xfrm rot="16200000">
            <a:off x="3616959" y="2806509"/>
            <a:ext cx="1062316" cy="1111016"/>
            <a:chOff x="-287489" y="951781"/>
            <a:chExt cx="12886128" cy="6712270"/>
          </a:xfrm>
        </p:grpSpPr>
        <p:sp>
          <p:nvSpPr>
            <p:cNvPr id="75" name="矩形 74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6" name="直接连接符 75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组合 77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84" name="直接连接符 83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9" name="直接连接符 78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>
              <a:cxnSpLocks/>
              <a:stCxn id="75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1" name="组合 80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82" name="直接连接符 81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9" name="组合 98"/>
          <p:cNvGrpSpPr/>
          <p:nvPr/>
        </p:nvGrpSpPr>
        <p:grpSpPr>
          <a:xfrm rot="16200000">
            <a:off x="4919900" y="2801532"/>
            <a:ext cx="1062316" cy="1111016"/>
            <a:chOff x="-287489" y="951781"/>
            <a:chExt cx="12886128" cy="6712270"/>
          </a:xfrm>
        </p:grpSpPr>
        <p:sp>
          <p:nvSpPr>
            <p:cNvPr id="100" name="矩形 99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1" name="直接连接符 100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3" name="组合 102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109" name="直接连接符 108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4" name="直接连接符 103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>
              <a:cxnSpLocks/>
              <a:stCxn id="100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6" name="组合 105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107" name="直接连接符 106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1" name="组合 110"/>
          <p:cNvGrpSpPr/>
          <p:nvPr/>
        </p:nvGrpSpPr>
        <p:grpSpPr>
          <a:xfrm rot="16200000">
            <a:off x="7530504" y="2765371"/>
            <a:ext cx="1062316" cy="1111016"/>
            <a:chOff x="-287489" y="951781"/>
            <a:chExt cx="12886128" cy="6712270"/>
          </a:xfrm>
        </p:grpSpPr>
        <p:sp>
          <p:nvSpPr>
            <p:cNvPr id="112" name="矩形 111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3" name="直接连接符 112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5" name="组合 114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121" name="直接连接符 120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接连接符 121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直接连接符 115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cxnSpLocks/>
              <a:stCxn id="112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8" name="组合 117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119" name="直接连接符 118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3" name="Title 1"/>
          <p:cNvSpPr txBox="1">
            <a:spLocks/>
          </p:cNvSpPr>
          <p:nvPr/>
        </p:nvSpPr>
        <p:spPr>
          <a:xfrm>
            <a:off x="6203753" y="2927597"/>
            <a:ext cx="1123334" cy="95607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大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4" name="Title 1"/>
          <p:cNvSpPr txBox="1">
            <a:spLocks/>
          </p:cNvSpPr>
          <p:nvPr/>
        </p:nvSpPr>
        <p:spPr>
          <a:xfrm>
            <a:off x="7503467" y="2913658"/>
            <a:ext cx="1123334" cy="95607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家</a:t>
            </a:r>
            <a:endParaRPr lang="id-ID" sz="6000" dirty="0">
              <a:solidFill>
                <a:schemeClr val="accent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3580827" y="2946785"/>
            <a:ext cx="1151106" cy="97971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谢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4891963" y="2970151"/>
            <a:ext cx="1151106" cy="97971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谢</a:t>
            </a:r>
            <a:endParaRPr lang="id-ID" sz="6000" dirty="0">
              <a:solidFill>
                <a:schemeClr val="accent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4911012" y="1242972"/>
            <a:ext cx="2377994" cy="202392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8000" dirty="0" smtClean="0">
                <a:solidFill>
                  <a:srgbClr val="14345A"/>
                </a:solidFill>
                <a:latin typeface="Agency FB" panose="020B0503020202020204" pitchFamily="34" charset="0"/>
                <a:ea typeface="华文新魏" panose="02010800040101010101" pitchFamily="2" charset="-122"/>
              </a:rPr>
              <a:t>2</a:t>
            </a:r>
            <a:r>
              <a:rPr lang="en-US" altLang="zh-CN" sz="8000" dirty="0" smtClean="0">
                <a:solidFill>
                  <a:schemeClr val="accent2"/>
                </a:solidFill>
                <a:latin typeface="Agency FB" panose="020B0503020202020204" pitchFamily="34" charset="0"/>
                <a:ea typeface="华文新魏" panose="02010800040101010101" pitchFamily="2" charset="-122"/>
              </a:rPr>
              <a:t>0</a:t>
            </a:r>
            <a:r>
              <a:rPr lang="en-US" altLang="zh-CN" sz="8000" dirty="0" smtClean="0">
                <a:solidFill>
                  <a:srgbClr val="14345A"/>
                </a:solidFill>
                <a:latin typeface="Agency FB" panose="020B0503020202020204" pitchFamily="34" charset="0"/>
                <a:ea typeface="华文新魏" panose="02010800040101010101" pitchFamily="2" charset="-122"/>
              </a:rPr>
              <a:t>2</a:t>
            </a:r>
            <a:r>
              <a:rPr lang="en-US" altLang="zh-CN" sz="8000" dirty="0" smtClean="0">
                <a:solidFill>
                  <a:schemeClr val="accent2"/>
                </a:solidFill>
                <a:latin typeface="Agency FB" panose="020B0503020202020204" pitchFamily="34" charset="0"/>
                <a:ea typeface="华文新魏" panose="02010800040101010101" pitchFamily="2" charset="-122"/>
              </a:rPr>
              <a:t>1</a:t>
            </a:r>
            <a:endParaRPr lang="id-ID" sz="8000" dirty="0">
              <a:solidFill>
                <a:schemeClr val="accent2"/>
              </a:solidFill>
              <a:latin typeface="Agency FB" panose="020B0503020202020204" pitchFamily="34" charset="0"/>
              <a:ea typeface="华文新魏" panose="02010800040101010101" pitchFamily="2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318019" y="4262541"/>
            <a:ext cx="360145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zh-CN" sz="2400" kern="0" dirty="0" smtClean="0">
                <a:solidFill>
                  <a:srgbClr val="14345A"/>
                </a:solidFill>
                <a:latin typeface="Brush Script MT" panose="03060802040406070304" pitchFamily="66" charset="0"/>
                <a:ea typeface="微软雅黑 Light"/>
                <a:cs typeface="Arial" panose="020B0604020202020204" pitchFamily="34" charset="0"/>
              </a:rPr>
              <a:t>Thanks for your listening</a:t>
            </a:r>
            <a:endParaRPr lang="zh-CN" altLang="en-US" sz="2400" kern="0" dirty="0">
              <a:solidFill>
                <a:srgbClr val="14345A"/>
              </a:solidFill>
              <a:latin typeface="Brush Script MT" panose="03060802040406070304" pitchFamily="66" charset="0"/>
              <a:ea typeface="微软雅黑 Light"/>
            </a:endParaRPr>
          </a:p>
        </p:txBody>
      </p:sp>
      <p:pic>
        <p:nvPicPr>
          <p:cNvPr id="68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5492" y="5364842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242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4" dur="1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6" dur="1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20" dur="1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37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37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37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37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25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750"/>
                            </p:stCondLst>
                            <p:childTnLst>
                              <p:par>
                                <p:cTn id="7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63" grpId="0"/>
      <p:bldP spid="64" grpId="0"/>
      <p:bldP spid="65" grpId="0"/>
      <p:bldP spid="66" grpId="0"/>
      <p:bldP spid="67" grpId="0"/>
      <p:bldP spid="7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923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561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301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组合 58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60" name="直接连接符 59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直接连接符 61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65" name="直接连接符 64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5353434" y="2159948"/>
            <a:ext cx="624684" cy="600549"/>
            <a:chOff x="2215144" y="982844"/>
            <a:chExt cx="1120898" cy="842780"/>
          </a:xfrm>
          <a:noFill/>
        </p:grpSpPr>
        <p:sp>
          <p:nvSpPr>
            <p:cNvPr id="23" name="平行四边形 22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0"/>
              </a:avLst>
            </a:prstGeom>
            <a:grpFill/>
            <a:ln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9"/>
            <p:cNvSpPr txBox="1"/>
            <p:nvPr/>
          </p:nvSpPr>
          <p:spPr>
            <a:xfrm>
              <a:off x="2245058" y="1046848"/>
              <a:ext cx="1066799" cy="6478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400" b="1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353434" y="4181930"/>
            <a:ext cx="624684" cy="600549"/>
            <a:chOff x="2215144" y="982844"/>
            <a:chExt cx="1120898" cy="842780"/>
          </a:xfrm>
          <a:noFill/>
        </p:grpSpPr>
        <p:sp>
          <p:nvSpPr>
            <p:cNvPr id="26" name="平行四边形 25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0"/>
              </a:avLst>
            </a:prstGeom>
            <a:grpFill/>
            <a:ln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9"/>
            <p:cNvSpPr txBox="1"/>
            <p:nvPr/>
          </p:nvSpPr>
          <p:spPr>
            <a:xfrm>
              <a:off x="2245058" y="1046848"/>
              <a:ext cx="1066799" cy="6478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400" b="1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353434" y="3170939"/>
            <a:ext cx="624684" cy="600549"/>
            <a:chOff x="2215144" y="982844"/>
            <a:chExt cx="1120898" cy="842780"/>
          </a:xfrm>
          <a:noFill/>
        </p:grpSpPr>
        <p:sp>
          <p:nvSpPr>
            <p:cNvPr id="29" name="平行四边形 28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0"/>
              </a:avLst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>
                <a:solidFill>
                  <a:srgbClr val="D12C8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9"/>
            <p:cNvSpPr txBox="1"/>
            <p:nvPr/>
          </p:nvSpPr>
          <p:spPr>
            <a:xfrm>
              <a:off x="2245058" y="1046848"/>
              <a:ext cx="1066799" cy="6478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338920" y="5192920"/>
            <a:ext cx="624684" cy="600549"/>
            <a:chOff x="2215144" y="982844"/>
            <a:chExt cx="1120898" cy="842780"/>
          </a:xfrm>
          <a:noFill/>
        </p:grpSpPr>
        <p:sp>
          <p:nvSpPr>
            <p:cNvPr id="47" name="平行四边形 46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0"/>
              </a:avLst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文本框 9"/>
            <p:cNvSpPr txBox="1"/>
            <p:nvPr/>
          </p:nvSpPr>
          <p:spPr>
            <a:xfrm>
              <a:off x="2245058" y="1046848"/>
              <a:ext cx="1066799" cy="6478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332130" y="2207978"/>
            <a:ext cx="2713464" cy="3498576"/>
            <a:chOff x="7848779" y="1598933"/>
            <a:chExt cx="2713464" cy="3498576"/>
          </a:xfrm>
        </p:grpSpPr>
        <p:grpSp>
          <p:nvGrpSpPr>
            <p:cNvPr id="41" name="组合 40"/>
            <p:cNvGrpSpPr/>
            <p:nvPr/>
          </p:nvGrpSpPr>
          <p:grpSpPr>
            <a:xfrm>
              <a:off x="7848779" y="1598933"/>
              <a:ext cx="2713464" cy="463420"/>
              <a:chOff x="3382715" y="1432965"/>
              <a:chExt cx="2713464" cy="463420"/>
            </a:xfrm>
            <a:solidFill>
              <a:schemeClr val="accent5"/>
            </a:solidFill>
          </p:grpSpPr>
          <p:sp>
            <p:nvSpPr>
              <p:cNvPr id="55" name="燕尾形 80"/>
              <p:cNvSpPr/>
              <p:nvPr/>
            </p:nvSpPr>
            <p:spPr>
              <a:xfrm>
                <a:off x="3382715" y="1432965"/>
                <a:ext cx="2713464" cy="463420"/>
              </a:xfrm>
              <a:prstGeom prst="chevron">
                <a:avLst/>
              </a:prstGeom>
              <a:noFill/>
              <a:ln>
                <a:solidFill>
                  <a:srgbClr val="14345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3756119" y="1452840"/>
                <a:ext cx="1467068" cy="40011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我们</a:t>
                </a:r>
                <a:r>
                  <a:rPr lang="zh-CN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的班级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7848779" y="2624727"/>
              <a:ext cx="2713464" cy="463420"/>
              <a:chOff x="4463688" y="2372845"/>
              <a:chExt cx="2713464" cy="463420"/>
            </a:xfrm>
            <a:solidFill>
              <a:schemeClr val="accent5"/>
            </a:solidFill>
          </p:grpSpPr>
          <p:sp>
            <p:nvSpPr>
              <p:cNvPr id="53" name="燕尾形 78"/>
              <p:cNvSpPr/>
              <p:nvPr/>
            </p:nvSpPr>
            <p:spPr>
              <a:xfrm>
                <a:off x="4463688" y="2372845"/>
                <a:ext cx="2713464" cy="463420"/>
              </a:xfrm>
              <a:prstGeom prst="chevron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4831599" y="2405848"/>
                <a:ext cx="1210588" cy="40011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 smtClean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班级成就</a:t>
                </a:r>
                <a:endParaRPr lang="zh-CN" altLang="en-US" sz="20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7848779" y="3613512"/>
              <a:ext cx="2713464" cy="463420"/>
              <a:chOff x="5477851" y="3145090"/>
              <a:chExt cx="2713464" cy="463420"/>
            </a:xfrm>
            <a:solidFill>
              <a:schemeClr val="accent5"/>
            </a:solidFill>
          </p:grpSpPr>
          <p:sp>
            <p:nvSpPr>
              <p:cNvPr id="51" name="燕尾形 76"/>
              <p:cNvSpPr/>
              <p:nvPr/>
            </p:nvSpPr>
            <p:spPr>
              <a:xfrm>
                <a:off x="5477851" y="3145090"/>
                <a:ext cx="2713464" cy="463420"/>
              </a:xfrm>
              <a:prstGeom prst="chevron">
                <a:avLst/>
              </a:prstGeom>
              <a:noFill/>
              <a:ln>
                <a:solidFill>
                  <a:srgbClr val="14345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5851379" y="3175839"/>
                <a:ext cx="1210588" cy="40011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班级活动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7848779" y="4634089"/>
              <a:ext cx="2713464" cy="463420"/>
              <a:chOff x="4469387" y="4065239"/>
              <a:chExt cx="2713464" cy="463420"/>
            </a:xfrm>
            <a:solidFill>
              <a:schemeClr val="accent5"/>
            </a:solidFill>
          </p:grpSpPr>
          <p:sp>
            <p:nvSpPr>
              <p:cNvPr id="45" name="燕尾形 74"/>
              <p:cNvSpPr/>
              <p:nvPr/>
            </p:nvSpPr>
            <p:spPr>
              <a:xfrm>
                <a:off x="4469387" y="4065239"/>
                <a:ext cx="2713464" cy="463420"/>
              </a:xfrm>
              <a:prstGeom prst="chevron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4868523" y="4084242"/>
                <a:ext cx="1210588" cy="40011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学期总结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67" name="组合 66"/>
          <p:cNvGrpSpPr/>
          <p:nvPr/>
        </p:nvGrpSpPr>
        <p:grpSpPr>
          <a:xfrm rot="16200000">
            <a:off x="2392433" y="1533812"/>
            <a:ext cx="2080332" cy="1603505"/>
            <a:chOff x="-287489" y="951781"/>
            <a:chExt cx="12886128" cy="6712270"/>
          </a:xfrm>
        </p:grpSpPr>
        <p:sp>
          <p:nvSpPr>
            <p:cNvPr id="68" name="矩形 67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9" name="直接连接符 68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" name="组合 70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77" name="直接连接符 76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2" name="直接连接符 71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>
              <a:cxnSpLocks/>
              <a:stCxn id="68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4" name="组合 73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75" name="直接连接符 74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9" name="Title 1"/>
          <p:cNvSpPr txBox="1">
            <a:spLocks/>
          </p:cNvSpPr>
          <p:nvPr/>
        </p:nvSpPr>
        <p:spPr>
          <a:xfrm>
            <a:off x="2913972" y="1678610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目录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4804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7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357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36" name="直接连接符 35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37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41" name="直接连接符 40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标题 1"/>
          <p:cNvSpPr txBox="1">
            <a:spLocks/>
          </p:cNvSpPr>
          <p:nvPr/>
        </p:nvSpPr>
        <p:spPr>
          <a:xfrm>
            <a:off x="2573766" y="3306197"/>
            <a:ext cx="7053942" cy="1193800"/>
          </a:xfrm>
          <a:prstGeom prst="rect">
            <a:avLst/>
          </a:prstGeom>
        </p:spPr>
        <p:txBody>
          <a:bodyPr rtlCol="0"/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5400" spc="3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我们的班级</a:t>
            </a:r>
            <a:endParaRPr lang="zh-CN" altLang="en-US" sz="5400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副标题 2"/>
          <p:cNvSpPr txBox="1">
            <a:spLocks/>
          </p:cNvSpPr>
          <p:nvPr/>
        </p:nvSpPr>
        <p:spPr>
          <a:xfrm>
            <a:off x="842937" y="4603438"/>
            <a:ext cx="10515600" cy="519112"/>
          </a:xfrm>
          <a:prstGeom prst="rect">
            <a:avLst/>
          </a:prstGeom>
        </p:spPr>
        <p:txBody>
          <a:bodyPr rtlCol="0"/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zh-CN" sz="2400" b="1" dirty="0" smtClean="0">
                <a:solidFill>
                  <a:schemeClr val="tx2">
                    <a:lumMod val="75000"/>
                  </a:schemeClr>
                </a:solidFill>
                <a:latin typeface="Harlow Solid Italic" pitchFamily="82" charset="0"/>
                <a:ea typeface="微软雅黑" pitchFamily="34" charset="-122"/>
              </a:rPr>
              <a:t>Our  Class</a:t>
            </a:r>
            <a:endParaRPr lang="zh-CN" altLang="en-US" sz="2400" b="1" dirty="0">
              <a:solidFill>
                <a:schemeClr val="tx2">
                  <a:lumMod val="75000"/>
                </a:schemeClr>
              </a:solidFill>
              <a:latin typeface="Harlow Solid Italic" pitchFamily="82" charset="0"/>
              <a:ea typeface="微软雅黑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2925737" y="4321315"/>
            <a:ext cx="6350000" cy="0"/>
          </a:xfrm>
          <a:prstGeom prst="line">
            <a:avLst/>
          </a:prstGeom>
          <a:ln w="31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 rot="16200000">
            <a:off x="5209869" y="1084585"/>
            <a:ext cx="1761168" cy="1916094"/>
            <a:chOff x="-287489" y="951781"/>
            <a:chExt cx="12886128" cy="6712270"/>
          </a:xfrm>
        </p:grpSpPr>
        <p:sp>
          <p:nvSpPr>
            <p:cNvPr id="44" name="矩形 43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组合 46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53" name="直接连接符 52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直接连接符 47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>
              <a:cxnSpLocks/>
              <a:stCxn id="44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51" name="直接连接符 50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itle 1"/>
          <p:cNvSpPr txBox="1">
            <a:spLocks/>
          </p:cNvSpPr>
          <p:nvPr/>
        </p:nvSpPr>
        <p:spPr>
          <a:xfrm>
            <a:off x="5571824" y="1454257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30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5492" y="5364842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63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5" grpId="0"/>
      <p:bldP spid="26" grpId="0"/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11410" y="488950"/>
            <a:ext cx="6981878" cy="615162"/>
            <a:chOff x="4787900" y="488950"/>
            <a:chExt cx="2628900" cy="615162"/>
          </a:xfrm>
        </p:grpSpPr>
        <p:sp>
          <p:nvSpPr>
            <p:cNvPr id="11" name="Copyright Notice"/>
            <p:cNvSpPr>
              <a:spLocks/>
            </p:cNvSpPr>
            <p:nvPr/>
          </p:nvSpPr>
          <p:spPr bwMode="auto">
            <a:xfrm>
              <a:off x="4787900" y="579149"/>
              <a:ext cx="26289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</a:t>
              </a:r>
              <a:r>
                <a:rPr lang="zh-CN" altLang="en-US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的班级</a:t>
              </a:r>
              <a:r>
                <a:rPr lang="en-US" altLang="zh-CN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—</a:t>
              </a:r>
              <a:r>
                <a:rPr lang="zh-CN" altLang="en-US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同学与老师</a:t>
              </a:r>
              <a:endParaRPr lang="en-US" sz="2400" cap="small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Shape 18"/>
            <p:cNvSpPr/>
            <p:nvPr/>
          </p:nvSpPr>
          <p:spPr>
            <a:xfrm>
              <a:off x="4921206" y="488950"/>
              <a:ext cx="2362288" cy="615162"/>
            </a:xfrm>
            <a:prstGeom prst="roundRect">
              <a:avLst>
                <a:gd name="adj" fmla="val 50000"/>
              </a:avLst>
            </a:prstGeom>
            <a:noFill/>
            <a:ln w="12700" cap="flat">
              <a:solidFill>
                <a:srgbClr val="14345A"/>
              </a:solidFill>
              <a:prstDash val="solid"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5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412" y="1595336"/>
            <a:ext cx="7080233" cy="4720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005863" y="1580339"/>
            <a:ext cx="332685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班主任：李吉人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班长</a:t>
            </a:r>
            <a:r>
              <a:rPr lang="en-US" altLang="zh-CN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:</a:t>
            </a:r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陈玫蓁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zh-CN" altLang="en-US" sz="2400" dirty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副</a:t>
            </a:r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班长： 胡柯宋。林家乐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zh-CN" altLang="en-US" sz="2400" dirty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学习</a:t>
            </a:r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委员：刘心晴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zh-CN" altLang="en-US" sz="2400" dirty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纪律</a:t>
            </a:r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委员：吴紫璇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zh-CN" altLang="en-US" sz="2400" dirty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卫生</a:t>
            </a:r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委员：傅思雨， 陈杨政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zh-CN" altLang="en-US" sz="2400" dirty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电教</a:t>
            </a:r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委员：俞敏轩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zh-CN" altLang="en-US" sz="2400" dirty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宣传</a:t>
            </a:r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委员：童乐凡，乐龄萱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  <a:p>
            <a:r>
              <a:rPr lang="zh-CN" altLang="en-US" sz="2400" dirty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生活</a:t>
            </a:r>
            <a:r>
              <a:rPr lang="zh-CN" altLang="en-US" sz="2400" dirty="0" smtClean="0">
                <a:solidFill>
                  <a:schemeClr val="tx2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委员：袁涵月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  <a:p>
            <a:endParaRPr lang="en-US" altLang="zh-CN" dirty="0" smtClean="0">
              <a:solidFill>
                <a:schemeClr val="tx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dirty="0" smtClean="0">
              <a:solidFill>
                <a:schemeClr val="tx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722" y="6057608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615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75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11410" y="488950"/>
            <a:ext cx="6981878" cy="615162"/>
            <a:chOff x="4787900" y="488950"/>
            <a:chExt cx="2628900" cy="615162"/>
          </a:xfrm>
        </p:grpSpPr>
        <p:sp>
          <p:nvSpPr>
            <p:cNvPr id="11" name="Copyright Notice"/>
            <p:cNvSpPr>
              <a:spLocks/>
            </p:cNvSpPr>
            <p:nvPr/>
          </p:nvSpPr>
          <p:spPr bwMode="auto">
            <a:xfrm>
              <a:off x="4787900" y="579149"/>
              <a:ext cx="26289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我们的班级</a:t>
              </a:r>
              <a:r>
                <a:rPr lang="en-US" altLang="zh-CN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—</a:t>
              </a:r>
              <a:r>
                <a:rPr lang="zh-CN" altLang="en-US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班级公约</a:t>
              </a:r>
              <a:endParaRPr lang="en-US" sz="2400" cap="small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Shape 18"/>
            <p:cNvSpPr/>
            <p:nvPr/>
          </p:nvSpPr>
          <p:spPr>
            <a:xfrm>
              <a:off x="4921206" y="488950"/>
              <a:ext cx="2362288" cy="615162"/>
            </a:xfrm>
            <a:prstGeom prst="roundRect">
              <a:avLst>
                <a:gd name="adj" fmla="val 50000"/>
              </a:avLst>
            </a:prstGeom>
            <a:noFill/>
            <a:ln w="12700" cap="flat">
              <a:solidFill>
                <a:srgbClr val="14345A"/>
              </a:solidFill>
              <a:prstDash val="solid"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5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3074" name="Picture 2" descr="d:\Users\yhxx5301\Desktop\班主任工作\照片集\265124B5-1594-4298-ADED-C17EC58B542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935" y="1181933"/>
            <a:ext cx="3552825" cy="5534025"/>
          </a:xfrm>
          <a:prstGeom prst="rect">
            <a:avLst/>
          </a:prstGeom>
          <a:noFill/>
          <a:effectLst>
            <a:outerShdw dist="50800" sx="1000" sy="1000" algn="ctr" rotWithShape="0">
              <a:srgbClr val="000000"/>
            </a:outerShdw>
            <a:reflection endPos="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722" y="6057608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482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11410" y="488950"/>
            <a:ext cx="6981878" cy="615162"/>
            <a:chOff x="4787900" y="488950"/>
            <a:chExt cx="2628900" cy="615162"/>
          </a:xfrm>
        </p:grpSpPr>
        <p:sp>
          <p:nvSpPr>
            <p:cNvPr id="11" name="Copyright Notice"/>
            <p:cNvSpPr>
              <a:spLocks/>
            </p:cNvSpPr>
            <p:nvPr/>
          </p:nvSpPr>
          <p:spPr bwMode="auto">
            <a:xfrm>
              <a:off x="4787900" y="579149"/>
              <a:ext cx="26289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我们的</a:t>
              </a:r>
              <a:r>
                <a:rPr lang="zh-CN" altLang="en-US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班级</a:t>
              </a:r>
              <a:r>
                <a:rPr lang="en-US" altLang="zh-CN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—</a:t>
              </a:r>
              <a:r>
                <a:rPr lang="zh-CN" altLang="en-US" sz="2400" cap="small" dirty="0" smtClean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班徽</a:t>
              </a:r>
              <a:endParaRPr lang="en-US" sz="2400" cap="small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Shape 18"/>
            <p:cNvSpPr/>
            <p:nvPr/>
          </p:nvSpPr>
          <p:spPr>
            <a:xfrm>
              <a:off x="4921206" y="488950"/>
              <a:ext cx="2362288" cy="615162"/>
            </a:xfrm>
            <a:prstGeom prst="roundRect">
              <a:avLst>
                <a:gd name="adj" fmla="val 50000"/>
              </a:avLst>
            </a:prstGeom>
            <a:noFill/>
            <a:ln w="12700" cap="flat">
              <a:solidFill>
                <a:srgbClr val="14345A"/>
              </a:solidFill>
              <a:prstDash val="solid"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5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384183" y="1635853"/>
            <a:ext cx="3783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班徽：求真班</a:t>
            </a:r>
            <a:endParaRPr lang="en-US" altLang="zh-CN" sz="3200" dirty="0" smtClean="0">
              <a:solidFill>
                <a:schemeClr val="tx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904" y="1400781"/>
            <a:ext cx="3767037" cy="5022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722" y="6057608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29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36" name="直接连接符 35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37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41" name="直接连接符 40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标题 1"/>
          <p:cNvSpPr txBox="1">
            <a:spLocks/>
          </p:cNvSpPr>
          <p:nvPr/>
        </p:nvSpPr>
        <p:spPr>
          <a:xfrm>
            <a:off x="2573766" y="3306197"/>
            <a:ext cx="7053942" cy="1193800"/>
          </a:xfrm>
          <a:prstGeom prst="rect">
            <a:avLst/>
          </a:prstGeom>
        </p:spPr>
        <p:txBody>
          <a:bodyPr rtlCol="0"/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5400" spc="3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班级成就</a:t>
            </a:r>
            <a:endParaRPr lang="zh-CN" altLang="en-US" sz="5400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副标题 2"/>
          <p:cNvSpPr txBox="1">
            <a:spLocks/>
          </p:cNvSpPr>
          <p:nvPr/>
        </p:nvSpPr>
        <p:spPr>
          <a:xfrm>
            <a:off x="842937" y="4603438"/>
            <a:ext cx="10515600" cy="519112"/>
          </a:xfrm>
          <a:prstGeom prst="rect">
            <a:avLst/>
          </a:prstGeom>
        </p:spPr>
        <p:txBody>
          <a:bodyPr rtlCol="0"/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zh-CN" sz="2400" dirty="0">
                <a:solidFill>
                  <a:schemeClr val="tx2">
                    <a:lumMod val="75000"/>
                  </a:schemeClr>
                </a:solidFill>
                <a:latin typeface="Harlow Solid Italic" pitchFamily="82" charset="0"/>
              </a:rPr>
              <a:t>Class </a:t>
            </a:r>
            <a:r>
              <a:rPr lang="en-US" altLang="zh-CN" sz="2400" dirty="0" smtClean="0">
                <a:solidFill>
                  <a:schemeClr val="tx2">
                    <a:lumMod val="75000"/>
                  </a:schemeClr>
                </a:solidFill>
                <a:latin typeface="Harlow Solid Italic" pitchFamily="82" charset="0"/>
              </a:rPr>
              <a:t>Achievement</a:t>
            </a:r>
            <a:endParaRPr lang="zh-CN" altLang="en-US" sz="2400" dirty="0">
              <a:solidFill>
                <a:schemeClr val="tx2">
                  <a:lumMod val="75000"/>
                </a:schemeClr>
              </a:solidFill>
              <a:latin typeface="Harlow Solid Italic" pitchFamily="82" charset="0"/>
              <a:ea typeface="微软雅黑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2925737" y="4321315"/>
            <a:ext cx="6350000" cy="0"/>
          </a:xfrm>
          <a:prstGeom prst="line">
            <a:avLst/>
          </a:prstGeom>
          <a:ln w="31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 rot="16200000">
            <a:off x="5209869" y="1084585"/>
            <a:ext cx="1761168" cy="1916094"/>
            <a:chOff x="-287489" y="951781"/>
            <a:chExt cx="12886128" cy="6712270"/>
          </a:xfrm>
        </p:grpSpPr>
        <p:sp>
          <p:nvSpPr>
            <p:cNvPr id="44" name="矩形 43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组合 46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53" name="直接连接符 52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直接连接符 47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>
              <a:cxnSpLocks/>
              <a:stCxn id="44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51" name="直接连接符 50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itle 1"/>
          <p:cNvSpPr txBox="1">
            <a:spLocks/>
          </p:cNvSpPr>
          <p:nvPr/>
        </p:nvSpPr>
        <p:spPr>
          <a:xfrm>
            <a:off x="5571824" y="1454257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30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5492" y="5364842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668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5" grpId="0"/>
      <p:bldP spid="26" grpId="0"/>
      <p:bldP spid="5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11410" y="488950"/>
            <a:ext cx="6981878" cy="615162"/>
            <a:chOff x="4787900" y="488950"/>
            <a:chExt cx="2628900" cy="615162"/>
          </a:xfrm>
        </p:grpSpPr>
        <p:sp>
          <p:nvSpPr>
            <p:cNvPr id="11" name="Copyright Notice"/>
            <p:cNvSpPr>
              <a:spLocks/>
            </p:cNvSpPr>
            <p:nvPr/>
          </p:nvSpPr>
          <p:spPr bwMode="auto">
            <a:xfrm>
              <a:off x="4787900" y="579149"/>
              <a:ext cx="26289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班级荣誉</a:t>
              </a:r>
              <a:endParaRPr lang="en-US" sz="2400" cap="small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Shape 18"/>
            <p:cNvSpPr/>
            <p:nvPr/>
          </p:nvSpPr>
          <p:spPr>
            <a:xfrm>
              <a:off x="4921206" y="488950"/>
              <a:ext cx="2362288" cy="615162"/>
            </a:xfrm>
            <a:prstGeom prst="roundRect">
              <a:avLst>
                <a:gd name="adj" fmla="val 50000"/>
              </a:avLst>
            </a:prstGeom>
            <a:noFill/>
            <a:ln w="12700" cap="flat">
              <a:solidFill>
                <a:srgbClr val="14345A"/>
              </a:solidFill>
              <a:prstDash val="solid"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5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6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2722" y="6057608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195" y="3448050"/>
            <a:ext cx="2289668" cy="341153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195" y="1460203"/>
            <a:ext cx="3984138" cy="265609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292812" y="1806495"/>
            <a:ext cx="5619072" cy="421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05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25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36" name="直接连接符 35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37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41" name="直接连接符 40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标题 1"/>
          <p:cNvSpPr txBox="1">
            <a:spLocks/>
          </p:cNvSpPr>
          <p:nvPr/>
        </p:nvSpPr>
        <p:spPr>
          <a:xfrm>
            <a:off x="2573766" y="3306197"/>
            <a:ext cx="7053942" cy="1193800"/>
          </a:xfrm>
          <a:prstGeom prst="rect">
            <a:avLst/>
          </a:prstGeom>
        </p:spPr>
        <p:txBody>
          <a:bodyPr rtlCol="0"/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5400" spc="3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班级活动</a:t>
            </a:r>
            <a:endParaRPr lang="zh-CN" altLang="en-US" sz="5400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副标题 2"/>
          <p:cNvSpPr txBox="1">
            <a:spLocks/>
          </p:cNvSpPr>
          <p:nvPr/>
        </p:nvSpPr>
        <p:spPr>
          <a:xfrm>
            <a:off x="842937" y="4603438"/>
            <a:ext cx="10515600" cy="519112"/>
          </a:xfrm>
          <a:prstGeom prst="rect">
            <a:avLst/>
          </a:prstGeom>
        </p:spPr>
        <p:txBody>
          <a:bodyPr rtlCol="0"/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zh-CN" sz="2400" dirty="0">
                <a:solidFill>
                  <a:schemeClr val="tx2">
                    <a:lumMod val="75000"/>
                  </a:schemeClr>
                </a:solidFill>
                <a:latin typeface="Harlow Solid Italic" pitchFamily="82" charset="0"/>
                <a:ea typeface="微软雅黑" pitchFamily="34" charset="-122"/>
              </a:rPr>
              <a:t>Class A</a:t>
            </a:r>
            <a:r>
              <a:rPr lang="en-US" altLang="zh-CN" sz="2400" dirty="0" smtClean="0">
                <a:solidFill>
                  <a:schemeClr val="tx2">
                    <a:lumMod val="75000"/>
                  </a:schemeClr>
                </a:solidFill>
                <a:latin typeface="Harlow Solid Italic" pitchFamily="82" charset="0"/>
                <a:ea typeface="微软雅黑" pitchFamily="34" charset="-122"/>
              </a:rPr>
              <a:t>ctivities</a:t>
            </a:r>
            <a:endParaRPr lang="zh-CN" altLang="en-US" sz="2400" dirty="0">
              <a:solidFill>
                <a:schemeClr val="tx2">
                  <a:lumMod val="75000"/>
                </a:schemeClr>
              </a:solidFill>
              <a:latin typeface="Harlow Solid Italic" pitchFamily="82" charset="0"/>
              <a:ea typeface="微软雅黑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2925737" y="4321315"/>
            <a:ext cx="6350000" cy="0"/>
          </a:xfrm>
          <a:prstGeom prst="line">
            <a:avLst/>
          </a:prstGeom>
          <a:ln w="31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 rot="16200000">
            <a:off x="5209869" y="1084585"/>
            <a:ext cx="1761168" cy="1916094"/>
            <a:chOff x="-287489" y="951781"/>
            <a:chExt cx="12886128" cy="6712270"/>
          </a:xfrm>
        </p:grpSpPr>
        <p:sp>
          <p:nvSpPr>
            <p:cNvPr id="44" name="矩形 43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组合 46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53" name="直接连接符 52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直接连接符 47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>
              <a:cxnSpLocks/>
              <a:stCxn id="44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51" name="直接连接符 50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itle 1"/>
          <p:cNvSpPr txBox="1">
            <a:spLocks/>
          </p:cNvSpPr>
          <p:nvPr/>
        </p:nvSpPr>
        <p:spPr>
          <a:xfrm>
            <a:off x="5571824" y="1454257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03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30" name="Picture 2" descr="d:\Users\yhxx5301\Desktop\班主任工作\照片集\照片（~1\2437D8~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5492" y="5364842"/>
            <a:ext cx="628972" cy="60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177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5" grpId="0"/>
      <p:bldP spid="26" grpId="0"/>
      <p:bldP spid="5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33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，www.1ppt.com 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5187</TotalTime>
  <Words>213</Words>
  <Application>Microsoft Office PowerPoint</Application>
  <PresentationFormat>自定义</PresentationFormat>
  <Paragraphs>79</Paragraphs>
  <Slides>20</Slides>
  <Notes>11</Notes>
  <HiddenSlides>5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2" baseType="lpstr">
      <vt:lpstr>第一PPT，www.1ppt.com</vt:lpstr>
      <vt:lpstr>第一PPT，www.1ppt.com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复古手绘</dc:title>
  <dc:creator>第一PPT</dc:creator>
  <cp:keywords>www.1ppt.com</cp:keywords>
  <dc:description>www.1ppt.com</dc:description>
  <cp:lastModifiedBy>yhxx5301</cp:lastModifiedBy>
  <cp:revision>2958</cp:revision>
  <dcterms:created xsi:type="dcterms:W3CDTF">2015-12-01T09:06:39Z</dcterms:created>
  <dcterms:modified xsi:type="dcterms:W3CDTF">2021-01-06T13:01:44Z</dcterms:modified>
</cp:coreProperties>
</file>

<file path=docProps/thumbnail.jpeg>
</file>